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3" r:id="rId4"/>
    <p:sldId id="270" r:id="rId5"/>
    <p:sldId id="310" r:id="rId6"/>
    <p:sldId id="278" r:id="rId7"/>
    <p:sldId id="265" r:id="rId8"/>
    <p:sldId id="272" r:id="rId9"/>
    <p:sldId id="273" r:id="rId10"/>
    <p:sldId id="274" r:id="rId11"/>
    <p:sldId id="266" r:id="rId12"/>
    <p:sldId id="275" r:id="rId13"/>
    <p:sldId id="267" r:id="rId14"/>
    <p:sldId id="276" r:id="rId15"/>
    <p:sldId id="277" r:id="rId16"/>
    <p:sldId id="268" r:id="rId17"/>
    <p:sldId id="279" r:id="rId18"/>
    <p:sldId id="291" r:id="rId19"/>
    <p:sldId id="269" r:id="rId20"/>
    <p:sldId id="280" r:id="rId21"/>
    <p:sldId id="295" r:id="rId22"/>
    <p:sldId id="294" r:id="rId23"/>
    <p:sldId id="296" r:id="rId24"/>
    <p:sldId id="290" r:id="rId25"/>
    <p:sldId id="292" r:id="rId26"/>
    <p:sldId id="293" r:id="rId27"/>
    <p:sldId id="289" r:id="rId28"/>
    <p:sldId id="298" r:id="rId29"/>
    <p:sldId id="297" r:id="rId30"/>
    <p:sldId id="300" r:id="rId31"/>
    <p:sldId id="281" r:id="rId32"/>
    <p:sldId id="299" r:id="rId33"/>
    <p:sldId id="301" r:id="rId34"/>
    <p:sldId id="302" r:id="rId35"/>
    <p:sldId id="283" r:id="rId36"/>
    <p:sldId id="288" r:id="rId37"/>
    <p:sldId id="284" r:id="rId38"/>
    <p:sldId id="303" r:id="rId39"/>
    <p:sldId id="282" r:id="rId40"/>
    <p:sldId id="304" r:id="rId41"/>
    <p:sldId id="285" r:id="rId42"/>
    <p:sldId id="286" r:id="rId43"/>
    <p:sldId id="311" r:id="rId44"/>
    <p:sldId id="308" r:id="rId45"/>
    <p:sldId id="306" r:id="rId46"/>
    <p:sldId id="305" r:id="rId47"/>
    <p:sldId id="30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6394E-A246-446B-9287-E20E87EA6E11}" v="1503" dt="2022-06-24T17:11:38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AA3-9F0A-4EF5-9B22-83930F23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6E6B8-75B5-4628-8833-95DCE1ED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DCDC-343B-4F22-827E-EEFE993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AA9E8-0E81-4B23-9F51-3EC5AA21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8BA3B-9F44-42ED-BF70-A9FD18C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9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F5C8-DB9D-4829-8C31-DA8CE546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0748-927E-45AF-8D1E-7DC8F821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8480-9E93-4CE4-9EDB-CD9B098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8ABB-426A-401F-BF57-5E4419E4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E72A3-B8C1-419F-84C7-7E7E7E1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17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D7FC-F74A-4335-A223-1A857DAC5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C1210-B30A-48D4-BF1C-9E6B272C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88634-4F94-4760-95D2-582170F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5E04-B072-4D1C-8E70-FC36812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A16A-0193-457F-BE90-F7D41E4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9D07F-E4FA-42D8-94DE-3335DA69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A8D9C-4691-4DA7-98A3-94A6327B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1AA8E-97A8-4D00-9704-8FAAAEF0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7CA3E-3079-48FA-A91B-5D8A868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7FDE0-D81B-42B7-B046-B1D1C023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35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99CE2-B8F1-43C1-AE27-D5C10D9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023E3-6B77-45B1-B49E-6CE67A49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2A50-40B5-42DA-8E19-F3DAF3C8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FA5D-86DF-474F-9593-3C671C91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C65A9-1AF3-4222-A828-9BEAA26F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3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93AF-9F0C-4E69-B992-1442874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7D2F-A853-44DE-8BE0-83496925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D58B4-86B4-4490-82B8-CDCCA1BE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08CBC-7914-45F3-9CE1-D4EFB0B5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C3EFB-E327-4ACA-B96B-3A7777FC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C217-9AB5-42B0-BF72-D834FA9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313F-205F-441F-ABE4-75AD3F2A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D838-6020-45B7-A0B5-9228A261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9791-2797-494D-9A4A-E7C73130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B91A7-00C6-419F-BBFF-211DA50BD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7B4CD-1B28-449A-B900-E25D922F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9471A-43CD-4A3F-B234-74A400DE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04C7F6-EF35-4968-B32B-C12B07F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13359-5DF8-4384-891E-88E801DE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7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5ABC-44FD-4DC2-B7BA-D491E76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EE34E-2C92-4E1D-8935-0A3A54A3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67C63-827E-40D8-8392-06219EC7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FFA54-CC38-4042-88A2-0B78CF53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2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3880B-CC31-4AD6-BDB2-3928AFA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89F8-7BDE-423A-88F0-CF590ED0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AD206-A648-472F-BE7A-6BE14CB7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9965-63C6-4FB0-ACC1-74ACFCD9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FEC40-FD01-41A6-9F86-25F0445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FF616-1DFB-412E-8E77-3FF7F27E5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F8E77-BF57-43CF-ABB2-2DAF4AE7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98D19-C2EE-496F-B910-1066F82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4FEAE-D29B-4265-9FD1-8386A9C4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0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FD70-22C9-427F-A567-1DAC9A9D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6E08-1011-4F56-861F-8D80AC613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C6A4-3A6D-476C-994E-071653D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8CA82-FE87-4E0B-B99F-9303CCD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19D0-5317-49E6-8C97-D8055CE8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E7CF2-9714-42B6-A621-62B82D5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8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95926-C648-4606-A630-F09F6BDE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BB4C9-FEAA-4EC8-A124-76F9093CE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15BF2-029F-4B47-BDE4-F1BE483FC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7114F-0417-4C26-BCC1-3D876EFC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70A28-3924-4BF8-ACBE-178F4F4A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1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997C00-3A94-4084-92D1-D4D4EF87518B}"/>
              </a:ext>
            </a:extLst>
          </p:cNvPr>
          <p:cNvGrpSpPr/>
          <p:nvPr/>
        </p:nvGrpSpPr>
        <p:grpSpPr>
          <a:xfrm flipH="1">
            <a:off x="5768467" y="1815757"/>
            <a:ext cx="2540399" cy="2231075"/>
            <a:chOff x="3356445" y="1658921"/>
            <a:chExt cx="3204021" cy="281389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C6B1130-90DE-4117-9354-0AD6F7273513}"/>
                </a:ext>
              </a:extLst>
            </p:cNvPr>
            <p:cNvSpPr/>
            <p:nvPr/>
          </p:nvSpPr>
          <p:spPr>
            <a:xfrm>
              <a:off x="4186701" y="4063503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E9A910B-086C-47A7-A5C2-F2F3AF85368B}"/>
                </a:ext>
              </a:extLst>
            </p:cNvPr>
            <p:cNvSpPr/>
            <p:nvPr/>
          </p:nvSpPr>
          <p:spPr>
            <a:xfrm>
              <a:off x="3695547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3710A43-B099-4A1C-91F8-25E6B14F56B0}"/>
                </a:ext>
              </a:extLst>
            </p:cNvPr>
            <p:cNvSpPr/>
            <p:nvPr/>
          </p:nvSpPr>
          <p:spPr>
            <a:xfrm>
              <a:off x="4063519" y="2065777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2F56B17-695D-4765-9806-20312AEC8957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FEBF564-AD10-4759-99EB-54E0AC3E68F9}"/>
                </a:ext>
              </a:extLst>
            </p:cNvPr>
            <p:cNvSpPr/>
            <p:nvPr/>
          </p:nvSpPr>
          <p:spPr>
            <a:xfrm>
              <a:off x="4324563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4E67663-0519-4A95-84D7-8DFB4010C7ED}"/>
                </a:ext>
              </a:extLst>
            </p:cNvPr>
            <p:cNvSpPr/>
            <p:nvPr/>
          </p:nvSpPr>
          <p:spPr>
            <a:xfrm>
              <a:off x="3984425" y="3252790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178C51D-9FD5-4424-B654-C1AE7C51299B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41879D4-58F1-4F23-811F-022AE80C4D77}"/>
              </a:ext>
            </a:extLst>
          </p:cNvPr>
          <p:cNvGrpSpPr/>
          <p:nvPr/>
        </p:nvGrpSpPr>
        <p:grpSpPr>
          <a:xfrm>
            <a:off x="3788479" y="1789081"/>
            <a:ext cx="2464199" cy="2231075"/>
            <a:chOff x="3356445" y="1658921"/>
            <a:chExt cx="3107916" cy="281389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5DCDAA0-4459-458B-B44A-F6219D048115}"/>
                </a:ext>
              </a:extLst>
            </p:cNvPr>
            <p:cNvSpPr/>
            <p:nvPr/>
          </p:nvSpPr>
          <p:spPr>
            <a:xfrm>
              <a:off x="4090595" y="4063503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EDDC9A6-1A73-4A7A-9B43-5D50001C5599}"/>
                </a:ext>
              </a:extLst>
            </p:cNvPr>
            <p:cNvSpPr/>
            <p:nvPr/>
          </p:nvSpPr>
          <p:spPr>
            <a:xfrm>
              <a:off x="4067960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2A9ECD1-208A-44E8-8F4B-D6EC79EBB9E3}"/>
                </a:ext>
              </a:extLst>
            </p:cNvPr>
            <p:cNvSpPr/>
            <p:nvPr/>
          </p:nvSpPr>
          <p:spPr>
            <a:xfrm>
              <a:off x="4435929" y="2065776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804D22-8D33-4FC8-A862-4311009CFFC6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AA65587-6FEB-46B6-BF04-B5E564363ACB}"/>
                </a:ext>
              </a:extLst>
            </p:cNvPr>
            <p:cNvSpPr/>
            <p:nvPr/>
          </p:nvSpPr>
          <p:spPr>
            <a:xfrm>
              <a:off x="4048264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14ED8FE-A287-4C5A-B702-38CE85B986CE}"/>
                </a:ext>
              </a:extLst>
            </p:cNvPr>
            <p:cNvSpPr/>
            <p:nvPr/>
          </p:nvSpPr>
          <p:spPr>
            <a:xfrm>
              <a:off x="3756180" y="3252789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138B2C7-3C8E-4928-BB90-9A71DF6B6C32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E2475C-641B-462F-BE1D-DD72001FE531}"/>
              </a:ext>
            </a:extLst>
          </p:cNvPr>
          <p:cNvGrpSpPr/>
          <p:nvPr/>
        </p:nvGrpSpPr>
        <p:grpSpPr>
          <a:xfrm>
            <a:off x="5014814" y="1262856"/>
            <a:ext cx="2162371" cy="3214688"/>
            <a:chOff x="5014814" y="1262856"/>
            <a:chExt cx="2162371" cy="3214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C1FC73-677C-48D3-9180-7536D530BC93}"/>
                </a:ext>
              </a:extLst>
            </p:cNvPr>
            <p:cNvGrpSpPr/>
            <p:nvPr/>
          </p:nvGrpSpPr>
          <p:grpSpPr>
            <a:xfrm>
              <a:off x="5014814" y="1262856"/>
              <a:ext cx="2162371" cy="3214688"/>
              <a:chOff x="4933672" y="1281112"/>
              <a:chExt cx="2992082" cy="4448177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4734343-388E-4F35-B177-D2A545D13BB5}"/>
                  </a:ext>
                </a:extLst>
              </p:cNvPr>
              <p:cNvSpPr/>
              <p:nvPr/>
            </p:nvSpPr>
            <p:spPr>
              <a:xfrm rot="351215">
                <a:off x="4933672" y="1281112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rgbClr val="FBE1E2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7F6EBD2-03AC-474E-8E25-0A2C972E006F}"/>
                  </a:ext>
                </a:extLst>
              </p:cNvPr>
              <p:cNvSpPr/>
              <p:nvPr/>
            </p:nvSpPr>
            <p:spPr>
              <a:xfrm rot="21073078">
                <a:off x="4944428" y="1376364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69D922A-678F-400B-83F6-3A1DF31D50D7}"/>
                  </a:ext>
                </a:extLst>
              </p:cNvPr>
              <p:cNvSpPr/>
              <p:nvPr/>
            </p:nvSpPr>
            <p:spPr>
              <a:xfrm>
                <a:off x="4944429" y="1290638"/>
                <a:ext cx="2981325" cy="4352925"/>
              </a:xfrm>
              <a:custGeom>
                <a:avLst/>
                <a:gdLst>
                  <a:gd name="connsiteX0" fmla="*/ 133325 w 2981325"/>
                  <a:gd name="connsiteY0" fmla="*/ 0 h 4352925"/>
                  <a:gd name="connsiteX1" fmla="*/ 2295525 w 2981325"/>
                  <a:gd name="connsiteY1" fmla="*/ 0 h 4352925"/>
                  <a:gd name="connsiteX2" fmla="*/ 2981325 w 2981325"/>
                  <a:gd name="connsiteY2" fmla="*/ 685800 h 4352925"/>
                  <a:gd name="connsiteX3" fmla="*/ 2981325 w 2981325"/>
                  <a:gd name="connsiteY3" fmla="*/ 4219600 h 4352925"/>
                  <a:gd name="connsiteX4" fmla="*/ 2848000 w 2981325"/>
                  <a:gd name="connsiteY4" fmla="*/ 4352925 h 4352925"/>
                  <a:gd name="connsiteX5" fmla="*/ 133325 w 2981325"/>
                  <a:gd name="connsiteY5" fmla="*/ 4352925 h 4352925"/>
                  <a:gd name="connsiteX6" fmla="*/ 0 w 2981325"/>
                  <a:gd name="connsiteY6" fmla="*/ 4219600 h 4352925"/>
                  <a:gd name="connsiteX7" fmla="*/ 0 w 2981325"/>
                  <a:gd name="connsiteY7" fmla="*/ 133325 h 4352925"/>
                  <a:gd name="connsiteX8" fmla="*/ 133325 w 2981325"/>
                  <a:gd name="connsiteY8" fmla="*/ 0 h 435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1325" h="4352925">
                    <a:moveTo>
                      <a:pt x="133325" y="0"/>
                    </a:moveTo>
                    <a:lnTo>
                      <a:pt x="2295525" y="0"/>
                    </a:lnTo>
                    <a:lnTo>
                      <a:pt x="2981325" y="685800"/>
                    </a:lnTo>
                    <a:lnTo>
                      <a:pt x="2981325" y="4219600"/>
                    </a:lnTo>
                    <a:cubicBezTo>
                      <a:pt x="2981325" y="4293233"/>
                      <a:pt x="2921633" y="4352925"/>
                      <a:pt x="2848000" y="4352925"/>
                    </a:cubicBezTo>
                    <a:lnTo>
                      <a:pt x="133325" y="4352925"/>
                    </a:lnTo>
                    <a:cubicBezTo>
                      <a:pt x="59692" y="4352925"/>
                      <a:pt x="0" y="4293233"/>
                      <a:pt x="0" y="4219600"/>
                    </a:cubicBezTo>
                    <a:lnTo>
                      <a:pt x="0" y="133325"/>
                    </a:lnTo>
                    <a:cubicBezTo>
                      <a:pt x="0" y="59692"/>
                      <a:pt x="59692" y="0"/>
                      <a:pt x="1333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0A4B8C9-87F2-4A62-8A0B-4491F427443A}"/>
                  </a:ext>
                </a:extLst>
              </p:cNvPr>
              <p:cNvSpPr/>
              <p:nvPr/>
            </p:nvSpPr>
            <p:spPr>
              <a:xfrm rot="5400000" flipV="1">
                <a:off x="7239954" y="1290638"/>
                <a:ext cx="685800" cy="685800"/>
              </a:xfrm>
              <a:custGeom>
                <a:avLst/>
                <a:gdLst>
                  <a:gd name="connsiteX0" fmla="*/ 0 w 685800"/>
                  <a:gd name="connsiteY0" fmla="*/ 0 h 685800"/>
                  <a:gd name="connsiteX1" fmla="*/ 552475 w 685800"/>
                  <a:gd name="connsiteY1" fmla="*/ 0 h 685800"/>
                  <a:gd name="connsiteX2" fmla="*/ 685800 w 685800"/>
                  <a:gd name="connsiteY2" fmla="*/ 133325 h 685800"/>
                  <a:gd name="connsiteX3" fmla="*/ 685800 w 685800"/>
                  <a:gd name="connsiteY3" fmla="*/ 685800 h 685800"/>
                  <a:gd name="connsiteX4" fmla="*/ 0 w 685800"/>
                  <a:gd name="connsiteY4" fmla="*/ 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" h="685800">
                    <a:moveTo>
                      <a:pt x="0" y="0"/>
                    </a:moveTo>
                    <a:lnTo>
                      <a:pt x="552475" y="0"/>
                    </a:lnTo>
                    <a:cubicBezTo>
                      <a:pt x="626108" y="0"/>
                      <a:pt x="685800" y="59692"/>
                      <a:pt x="685800" y="133325"/>
                    </a:cubicBezTo>
                    <a:lnTo>
                      <a:pt x="685800" y="685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4925" cap="rnd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EB925C1-232B-45F7-916E-38FA3BBF441C}"/>
                </a:ext>
              </a:extLst>
            </p:cNvPr>
            <p:cNvGrpSpPr/>
            <p:nvPr/>
          </p:nvGrpSpPr>
          <p:grpSpPr>
            <a:xfrm>
              <a:off x="5202197" y="1981104"/>
              <a:ext cx="1783718" cy="1974656"/>
              <a:chOff x="5202197" y="2539904"/>
              <a:chExt cx="1783718" cy="1974656"/>
            </a:xfrm>
            <a:solidFill>
              <a:schemeClr val="tx1">
                <a:alpha val="5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267E233-613F-4B9C-A543-A7C6EB4CFFCC}"/>
                  </a:ext>
                </a:extLst>
              </p:cNvPr>
              <p:cNvSpPr/>
              <p:nvPr/>
            </p:nvSpPr>
            <p:spPr>
              <a:xfrm>
                <a:off x="5206085" y="253990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E1ED425-8CDC-4769-ABCC-16A064546EF2}"/>
                  </a:ext>
                </a:extLst>
              </p:cNvPr>
              <p:cNvSpPr/>
              <p:nvPr/>
            </p:nvSpPr>
            <p:spPr>
              <a:xfrm>
                <a:off x="5911410" y="254191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3D8B52-5936-46E9-B823-04EE7B3EB514}"/>
                  </a:ext>
                </a:extLst>
              </p:cNvPr>
              <p:cNvSpPr/>
              <p:nvPr/>
            </p:nvSpPr>
            <p:spPr>
              <a:xfrm>
                <a:off x="5911410" y="259638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23E1B06-2A71-42E7-B25F-4CFA3124D1BD}"/>
                  </a:ext>
                </a:extLst>
              </p:cNvPr>
              <p:cNvSpPr/>
              <p:nvPr/>
            </p:nvSpPr>
            <p:spPr>
              <a:xfrm>
                <a:off x="5911410" y="265086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52216B-FDF0-4342-8257-B5251CA5FFD8}"/>
                  </a:ext>
                </a:extLst>
              </p:cNvPr>
              <p:cNvSpPr/>
              <p:nvPr/>
            </p:nvSpPr>
            <p:spPr>
              <a:xfrm>
                <a:off x="5911410" y="270533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63DD5C-E0FD-46D5-B0E4-E8550C1C3328}"/>
                  </a:ext>
                </a:extLst>
              </p:cNvPr>
              <p:cNvSpPr/>
              <p:nvPr/>
            </p:nvSpPr>
            <p:spPr>
              <a:xfrm>
                <a:off x="5911410" y="275980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50849C6-81C3-4C2A-82CA-ED9BA1CADD9C}"/>
                  </a:ext>
                </a:extLst>
              </p:cNvPr>
              <p:cNvSpPr/>
              <p:nvPr/>
            </p:nvSpPr>
            <p:spPr>
              <a:xfrm>
                <a:off x="5911410" y="281427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15CFC9F-C717-4D06-863B-9AC829A62FBD}"/>
                  </a:ext>
                </a:extLst>
              </p:cNvPr>
              <p:cNvSpPr/>
              <p:nvPr/>
            </p:nvSpPr>
            <p:spPr>
              <a:xfrm>
                <a:off x="5911410" y="286874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3755973-0F9C-4E27-AAB1-87E556C9A87E}"/>
                  </a:ext>
                </a:extLst>
              </p:cNvPr>
              <p:cNvSpPr/>
              <p:nvPr/>
            </p:nvSpPr>
            <p:spPr>
              <a:xfrm>
                <a:off x="5206085" y="307197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9D0ECE-F061-477A-B1C8-EC19AF77D04E}"/>
                  </a:ext>
                </a:extLst>
              </p:cNvPr>
              <p:cNvSpPr/>
              <p:nvPr/>
            </p:nvSpPr>
            <p:spPr>
              <a:xfrm>
                <a:off x="5911410" y="307398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C157740-BB40-49BE-B1D5-B126A48E2026}"/>
                  </a:ext>
                </a:extLst>
              </p:cNvPr>
              <p:cNvSpPr/>
              <p:nvPr/>
            </p:nvSpPr>
            <p:spPr>
              <a:xfrm>
                <a:off x="5911410" y="312845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47545FD-B3D1-4C30-99BD-1BF2EBA4C057}"/>
                  </a:ext>
                </a:extLst>
              </p:cNvPr>
              <p:cNvSpPr/>
              <p:nvPr/>
            </p:nvSpPr>
            <p:spPr>
              <a:xfrm>
                <a:off x="5911410" y="318292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32BD3B6-FB0C-4424-9871-596A42A942CF}"/>
                  </a:ext>
                </a:extLst>
              </p:cNvPr>
              <p:cNvSpPr/>
              <p:nvPr/>
            </p:nvSpPr>
            <p:spPr>
              <a:xfrm>
                <a:off x="5911410" y="323739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64513B2-4E0E-4AFD-88D2-0EB247267865}"/>
                  </a:ext>
                </a:extLst>
              </p:cNvPr>
              <p:cNvSpPr/>
              <p:nvPr/>
            </p:nvSpPr>
            <p:spPr>
              <a:xfrm>
                <a:off x="5911410" y="329187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340F7E-38F0-4F64-A2D7-ECC07349F7EB}"/>
                  </a:ext>
                </a:extLst>
              </p:cNvPr>
              <p:cNvSpPr/>
              <p:nvPr/>
            </p:nvSpPr>
            <p:spPr>
              <a:xfrm>
                <a:off x="5911410" y="334634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171EB3-3E1B-476B-951A-A914C58F76F4}"/>
                  </a:ext>
                </a:extLst>
              </p:cNvPr>
              <p:cNvSpPr/>
              <p:nvPr/>
            </p:nvSpPr>
            <p:spPr>
              <a:xfrm>
                <a:off x="5911410" y="340081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0C41F8A-5EAA-4087-B089-7BF590A52549}"/>
                  </a:ext>
                </a:extLst>
              </p:cNvPr>
              <p:cNvSpPr/>
              <p:nvPr/>
            </p:nvSpPr>
            <p:spPr>
              <a:xfrm>
                <a:off x="5202197" y="362546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3221F5E-B4CD-42FA-9942-6F60B958A306}"/>
                  </a:ext>
                </a:extLst>
              </p:cNvPr>
              <p:cNvSpPr/>
              <p:nvPr/>
            </p:nvSpPr>
            <p:spPr>
              <a:xfrm>
                <a:off x="5907522" y="362747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942A5C-4965-42B2-BF4A-D1AB512DFA24}"/>
                  </a:ext>
                </a:extLst>
              </p:cNvPr>
              <p:cNvSpPr/>
              <p:nvPr/>
            </p:nvSpPr>
            <p:spPr>
              <a:xfrm>
                <a:off x="5907522" y="368194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096CD1-A013-45CA-B3DF-19C010E9E4CA}"/>
                  </a:ext>
                </a:extLst>
              </p:cNvPr>
              <p:cNvSpPr/>
              <p:nvPr/>
            </p:nvSpPr>
            <p:spPr>
              <a:xfrm>
                <a:off x="5907522" y="373642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A565A06-DED0-4C0E-A7F5-8D4B61642341}"/>
                  </a:ext>
                </a:extLst>
              </p:cNvPr>
              <p:cNvSpPr/>
              <p:nvPr/>
            </p:nvSpPr>
            <p:spPr>
              <a:xfrm>
                <a:off x="5907522" y="379089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E903B4F-70FE-469B-913E-79BC3E3EE37F}"/>
                  </a:ext>
                </a:extLst>
              </p:cNvPr>
              <p:cNvSpPr/>
              <p:nvPr/>
            </p:nvSpPr>
            <p:spPr>
              <a:xfrm>
                <a:off x="5907522" y="384536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6785814-7344-4349-B9A5-98BC1544E3BF}"/>
                  </a:ext>
                </a:extLst>
              </p:cNvPr>
              <p:cNvSpPr/>
              <p:nvPr/>
            </p:nvSpPr>
            <p:spPr>
              <a:xfrm>
                <a:off x="5907522" y="389983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AFF01F1-CBE0-4C66-8C09-A243A92B8CB8}"/>
                  </a:ext>
                </a:extLst>
              </p:cNvPr>
              <p:cNvSpPr/>
              <p:nvPr/>
            </p:nvSpPr>
            <p:spPr>
              <a:xfrm>
                <a:off x="5907522" y="395430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DE85826-4F3D-4436-B7EB-387F89800CB2}"/>
                  </a:ext>
                </a:extLst>
              </p:cNvPr>
              <p:cNvSpPr/>
              <p:nvPr/>
            </p:nvSpPr>
            <p:spPr>
              <a:xfrm>
                <a:off x="5202197" y="415753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BEE63A-FB58-4E2E-B951-4AECE5944FCF}"/>
                  </a:ext>
                </a:extLst>
              </p:cNvPr>
              <p:cNvSpPr/>
              <p:nvPr/>
            </p:nvSpPr>
            <p:spPr>
              <a:xfrm>
                <a:off x="5907522" y="415954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E7AB208-9A57-4B22-8D40-D7DC0CFD5AFC}"/>
                  </a:ext>
                </a:extLst>
              </p:cNvPr>
              <p:cNvSpPr/>
              <p:nvPr/>
            </p:nvSpPr>
            <p:spPr>
              <a:xfrm>
                <a:off x="5907522" y="421401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547F546-4DD7-428D-90BD-D526D1233C1A}"/>
                  </a:ext>
                </a:extLst>
              </p:cNvPr>
              <p:cNvSpPr/>
              <p:nvPr/>
            </p:nvSpPr>
            <p:spPr>
              <a:xfrm>
                <a:off x="5907522" y="426848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B336D6E-0F8F-4A4F-849A-82A51F8EB11A}"/>
                  </a:ext>
                </a:extLst>
              </p:cNvPr>
              <p:cNvSpPr/>
              <p:nvPr/>
            </p:nvSpPr>
            <p:spPr>
              <a:xfrm>
                <a:off x="5907522" y="432295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0CC9593-4CD5-4D74-9E18-D435CD4FE4AB}"/>
                  </a:ext>
                </a:extLst>
              </p:cNvPr>
              <p:cNvSpPr/>
              <p:nvPr/>
            </p:nvSpPr>
            <p:spPr>
              <a:xfrm>
                <a:off x="5907522" y="437743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2A5596B-1973-4AEC-9ACF-568801914875}"/>
                  </a:ext>
                </a:extLst>
              </p:cNvPr>
              <p:cNvSpPr/>
              <p:nvPr/>
            </p:nvSpPr>
            <p:spPr>
              <a:xfrm>
                <a:off x="5907522" y="443190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3515656-6691-4A2E-BDF9-A983A253E2CE}"/>
                  </a:ext>
                </a:extLst>
              </p:cNvPr>
              <p:cNvSpPr/>
              <p:nvPr/>
            </p:nvSpPr>
            <p:spPr>
              <a:xfrm>
                <a:off x="5907522" y="448637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58A56D3-1CB5-4943-91D1-B2FD914544A4}"/>
              </a:ext>
            </a:extLst>
          </p:cNvPr>
          <p:cNvSpPr txBox="1"/>
          <p:nvPr/>
        </p:nvSpPr>
        <p:spPr>
          <a:xfrm>
            <a:off x="2409114" y="4920096"/>
            <a:ext cx="736599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YeJi’s</a:t>
            </a:r>
            <a:r>
              <a:rPr lang="en-US" altLang="ko-KR" sz="4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Cereal Market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웹서버컴퓨팅 최종 과제</a:t>
            </a:r>
            <a:endParaRPr lang="en-US" altLang="ko-KR" sz="24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2400" b="1" kern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소프트웨어학과</a:t>
            </a:r>
            <a:r>
              <a:rPr lang="en-US" altLang="ko-KR" sz="2400" b="1" kern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_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구예지</a:t>
            </a:r>
            <a:endParaRPr lang="en-US" altLang="ko-KR" sz="24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endParaRPr lang="ko-KR" altLang="en-US" sz="44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9A0027D9-428D-4536-A0F4-4959A214C364}"/>
              </a:ext>
            </a:extLst>
          </p:cNvPr>
          <p:cNvSpPr/>
          <p:nvPr/>
        </p:nvSpPr>
        <p:spPr>
          <a:xfrm rot="10800000" flipV="1">
            <a:off x="7367811" y="4623420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4BB19535-69C6-4081-A3BD-8AD5CA2038B8}"/>
              </a:ext>
            </a:extLst>
          </p:cNvPr>
          <p:cNvSpPr/>
          <p:nvPr/>
        </p:nvSpPr>
        <p:spPr>
          <a:xfrm rot="13500000" flipV="1">
            <a:off x="7930855" y="4220922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나누기 기호 76">
            <a:extLst>
              <a:ext uri="{FF2B5EF4-FFF2-40B4-BE49-F238E27FC236}">
                <a16:creationId xmlns:a16="http://schemas.microsoft.com/office/drawing/2014/main" id="{A7E1BD5E-2F2E-41A0-807E-6A546D33B2BD}"/>
              </a:ext>
            </a:extLst>
          </p:cNvPr>
          <p:cNvSpPr/>
          <p:nvPr/>
        </p:nvSpPr>
        <p:spPr>
          <a:xfrm rot="9900000" flipV="1">
            <a:off x="4495425" y="4528231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9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processAddMember.jsp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799201" y="5247307"/>
            <a:ext cx="4619581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완료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회원가입이 완료 된 경우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resultMember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넘겨주고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resultMember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번에 해당하는 화면을 보여줍니다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1664222"/>
            <a:ext cx="4377579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처리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addMember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입력된 정보를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넘겨줍니다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E44CEE-9916-C29F-16E3-013CA045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18" y="995978"/>
            <a:ext cx="5560048" cy="42092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EAD83-A0E4-1F4C-38F5-0F5BEA24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55" y="5532132"/>
            <a:ext cx="44386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0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resultMember.jsp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255709" y="164288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4054164" y="3470531"/>
            <a:ext cx="28841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982332" y="4800066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434096" y="1357493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완료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Welcome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메시지가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138525" y="3248959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회원정보 수정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수정이 완료되었다는 메시지가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434096" y="4585636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탈퇴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탈퇴 되었다는 메시지가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4EE936-37F3-42FC-7D92-D2B182A9E3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732" y="1025857"/>
            <a:ext cx="3816430" cy="2146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963C97-8405-A167-FF3D-3EB6D04385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32" y="2884960"/>
            <a:ext cx="3641589" cy="20483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ED4DF5-531A-38A9-C65A-C9B3618A4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334" y="4314774"/>
            <a:ext cx="3745246" cy="21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resultMember.jsp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3223347" y="4885765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출력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전달 받은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msg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값이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img3 / 1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img2 /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그게 아니라면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불러오도록 조건문을 작성해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4731412" y="1590089"/>
            <a:ext cx="437757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상황에 따른 화면 불러오기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img2,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만들어주어 각각 배경 사진을 다르게 불러와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E2A4F2-D45B-62AA-A8A7-2C0E4EFB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9" y="1060025"/>
            <a:ext cx="3582186" cy="2756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63D240-F064-97EB-FCD8-F830C1AB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876" y="3007298"/>
            <a:ext cx="3582186" cy="322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8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623355" y="131294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893079" y="2776724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>
            <a:off x="4298623" y="4345757"/>
            <a:ext cx="2909941" cy="1048198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801741" y="1027555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회원정보 수정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사용자가 입력한 회원정보를 가져와줍니다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2489287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 재입력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비밀번호를 다시 입력하지 않을 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alert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457840" y="4868904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수정과 탈퇴를 진행할 수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탈퇴를 누르게 되면 회원 정보가 사라지게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0B62E-2AC7-2AFB-1B65-371B3CE97E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34" y="1180128"/>
            <a:ext cx="6736960" cy="37895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4BA9B5-9C63-8310-0D23-C8BF62D72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038" y="2015127"/>
            <a:ext cx="2892946" cy="19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7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updateMember.jsp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4580457"/>
            <a:ext cx="4377579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불러오기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입력된 사용자 정보를 가져와서 출력하여 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+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입력된 정보를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processAddMember.jsp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동일하게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processUpdateMember.jsp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업데이트 해주게 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1320678"/>
            <a:ext cx="4377579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불러오기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불러와 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41764-394B-324F-3671-1C1CE899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2" y="1203581"/>
            <a:ext cx="6105525" cy="2266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65D7C2-5260-7BC1-A80C-3C0DF536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47" y="3786958"/>
            <a:ext cx="5029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deleteMember.jsp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3840065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출력화면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resultMember.jsp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msg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전달하고 해당하는 화면을 출력하게 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1320678"/>
            <a:ext cx="437757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탈퇴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DELETE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통해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member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해당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삭제됩니다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656BB-45EB-1288-32FE-90664344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51" y="1103279"/>
            <a:ext cx="61341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634945" y="1501485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634945" y="454123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779487" y="914111"/>
            <a:ext cx="3935044" cy="266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Menu.jsp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메뉴바의 왼쪽에 있는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cereal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로고를 클릭하게 되면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메인페이지로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돌아오게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차례대로 회원 수정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로그아웃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게시판 기능입니다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다음의 옵션은 로그인을 했을 경우에만 볼 수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이전에는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login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join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 보이게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890107" y="4126477"/>
            <a:ext cx="3713804" cy="24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Main.jsp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Cereal Market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메인 페이지입니다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원하는 브랜드 로고에 마우스를 가져다 대면 로고가 커지고 클릭하게 되면 해당 브랜드의 시리얼 목록이 보이게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-&gt;cinnamon toast crunch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위에 커서를 올린 경우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A3FB9-39A4-6158-7589-178ED545FA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21" y="975912"/>
            <a:ext cx="6852974" cy="3854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E74DD4-B55D-AE7A-F4B7-4C2D8DDDC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219" y="4431939"/>
            <a:ext cx="3713804" cy="208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main.jsp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69091" y="4958074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각각의 브랜드 별로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product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만들어 주었고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이를 해당 브랜드의 로고와 연결해주었습니다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앞에서 만든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클래스를 사용해 디자인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68817" y="5197358"/>
            <a:ext cx="437757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위에 마우스가 올려졌을 시 이미지가 커지도록 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속도는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초로 설정하였습니다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8A6A3-41CD-38AB-708C-0EDEEB45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7" y="506714"/>
            <a:ext cx="3440784" cy="4391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A0D9A1-CCA5-BF33-2B1B-D1D2B365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509" y="2355172"/>
            <a:ext cx="7067161" cy="25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29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menu.jsp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834609" y="2285988"/>
            <a:ext cx="1878574" cy="3605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 메뉴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sessionId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비어있는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경우 즉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로그인이 안 되어있는 경우에는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join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출력합니다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c:otherwise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그게 아니라면 즉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로그인이 되어 있다면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edit profile, logout, bag, board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출력합니다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43636" y="1251437"/>
            <a:ext cx="437757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불러오기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여부를 확인하기 위해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가져와준다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B85F4C-85DF-FC6B-F916-4B4787D1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2" y="1269733"/>
            <a:ext cx="6067425" cy="781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E520DF-B966-6E8F-0A03-A2F43B29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2" y="2285988"/>
            <a:ext cx="9083515" cy="36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6B0BD-B419-AA96-D457-E60A7AF342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63" y="445557"/>
            <a:ext cx="5303896" cy="298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95E565-8403-279D-4AC4-35EC235AB9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859" y="445557"/>
            <a:ext cx="5303896" cy="2983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721791-D50B-EA1C-3019-5BEDE5FB89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63" y="3419012"/>
            <a:ext cx="5303896" cy="29834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7D29E1-3217-8A0D-E444-F1E9D0A64C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859" y="3428999"/>
            <a:ext cx="5303896" cy="298344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203635-F5A3-DF51-4DDD-56EF3B13A4AC}"/>
              </a:ext>
            </a:extLst>
          </p:cNvPr>
          <p:cNvSpPr/>
          <p:nvPr/>
        </p:nvSpPr>
        <p:spPr>
          <a:xfrm>
            <a:off x="475984" y="372043"/>
            <a:ext cx="371380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C0C0C0"/>
                </a:highlight>
              </a:rPr>
              <a:t>각 브랜드의 상품 목록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61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090354" y="214250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4961169" y="3470531"/>
            <a:ext cx="3150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97328" y="1846424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Beforelogin.jsp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사용자가 가장 먼저 보게 될 화면입니다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3216030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Log In, Join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로그인과 회원가입의 선택지가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로그인을 하지 않으면 메인 화면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YeJi’s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Cereal Market)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넘어갈 수 없게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537C6-567F-6C14-5C4F-D303D20F1A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39" y="1238393"/>
            <a:ext cx="7317390" cy="41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6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85347" y="154861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150858" y="505851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312465" y="4108339"/>
            <a:ext cx="371380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Buy Now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상품 구매를 원할 경우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buy now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장바구니에 물건이 담기게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 버튼에 마우스를 올릴 경우 버튼의 색상이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변힙니다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246954" y="1244833"/>
            <a:ext cx="3713804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목록 클릭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원하는 브랜드를 클릭해 들어가면 앞 슬라이드와 같이 해당 브랜드의 상품 목록이 뜹니다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거기서 원하는 상품을 클릭하면 다음과 같이 제품명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가격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상세설명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구매 버튼이 보여집니다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78C5E5-C20A-84F2-5EAB-BFABA31429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19" y="960740"/>
            <a:ext cx="5707845" cy="3210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B18384-73E4-D1A1-AED9-C892BB4B0F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8150" y="4388818"/>
            <a:ext cx="2405114" cy="20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67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Dto.cereal.java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779700" y="3664426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Getter(), setter()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객체마다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getter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함수를 선언해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908772" y="966859"/>
            <a:ext cx="3802621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안에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product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위한 객체들을 선언하였습니다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주석에 달린 것과 같이 브랜드 별로 분리해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1DE363-CA07-75ED-D583-F3834779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78" y="959483"/>
            <a:ext cx="7304084" cy="2466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997A75-01D2-98D1-9A43-0D5C7998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29" y="3664426"/>
            <a:ext cx="39338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8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Dao.cerealRepository.java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3683834"/>
            <a:ext cx="4377579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정한 형식 차례대로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setter()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함수를 불러 원하는 값을 입력시켜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그리고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listOfcereal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이러한 방식으로 모든 상품을 입력해주었습니다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1320678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목록 저장을 위해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ArrayList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&lt;Cereal&gt;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 타입 변수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listOfcereal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작성하였습니다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94256-ED83-0C4E-0DBF-E024E9AD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2" y="1193762"/>
            <a:ext cx="6374239" cy="1398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711230-9EAC-532C-D93A-27DDE628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2" y="3169073"/>
            <a:ext cx="52673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1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Dao.cerealRepository.java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2615859"/>
            <a:ext cx="4377579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상품상세정보 가져오기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listOfcereal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모든 상품 목록에서 상품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일치하는 상품을 가져오는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getcerealById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메소드를 작성하였습니다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A45D-4679-6DB6-6CA5-D3EE663E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2" y="2037007"/>
            <a:ext cx="6037639" cy="27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33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상품 목록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87578" y="1114029"/>
            <a:ext cx="3459048" cy="324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Cheeriosproduct.jsp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cinnamonproduct.jsp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luckycharmsproduct.jsp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kelloggproduct.jsp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다음은 상품 목록을 보여주는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파일입니다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별로 각각 파일을 하나씩 나눠 주었고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구성은 거의 동일하기 때문에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cheeriosproduct.jsp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대표로 설명을 진행하겠습니다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DD18F-773B-125F-A9D4-F78B0899ED80}"/>
              </a:ext>
            </a:extLst>
          </p:cNvPr>
          <p:cNvSpPr/>
          <p:nvPr/>
        </p:nvSpPr>
        <p:spPr>
          <a:xfrm>
            <a:off x="862811" y="4667494"/>
            <a:ext cx="4377579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파일에서 상품 목록 가져오기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Dao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패키지에 있는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cerealRepository.java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getInstance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상품을 하나씩 가져와 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Cheerios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경우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번대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이기 때문에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10~19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번까지로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74903F-7888-AF03-16D9-47A7DE7E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3" y="1039082"/>
            <a:ext cx="7899875" cy="3392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54FAD8-A783-7F69-2ADE-95CD7D45E492}"/>
              </a:ext>
            </a:extLst>
          </p:cNvPr>
          <p:cNvSpPr/>
          <p:nvPr/>
        </p:nvSpPr>
        <p:spPr>
          <a:xfrm>
            <a:off x="6715940" y="4671836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출력하기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통해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번대인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상품을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파일에서 받아와 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해당하는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file, name, price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차례대로 불러와 줍니다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96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상품 상세 페이지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599566" y="504381"/>
            <a:ext cx="2147762" cy="3842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Cheeriosview.jsp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cinnamonview.jsp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luckycharmsview.jsp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kelloggview.jsp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다음은 상품 상세 페이지를 보여주는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파일입니다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별로 각각 파일을 하나씩 나눠 주어 각각의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product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파일과 연결하였습니다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구성은 거의 동일하기 때문에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cheeriosview.jsp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대표로 설명을 진행하겠습니다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1FC9AB-3A58-3B0C-E2E8-A5C85885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2" y="1024336"/>
            <a:ext cx="9042602" cy="31894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F2831C-3648-1F20-22CC-AB1738E10A61}"/>
              </a:ext>
            </a:extLst>
          </p:cNvPr>
          <p:cNvSpPr/>
          <p:nvPr/>
        </p:nvSpPr>
        <p:spPr>
          <a:xfrm>
            <a:off x="721409" y="4610843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파일에서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id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받아오기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Dao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패키지에 있는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cerealRepository.java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상품의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받아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file, name, price, note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불러오도록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89E162-407A-4CF2-FBFA-2BE893AE84E5}"/>
              </a:ext>
            </a:extLst>
          </p:cNvPr>
          <p:cNvSpPr/>
          <p:nvPr/>
        </p:nvSpPr>
        <p:spPr>
          <a:xfrm>
            <a:off x="6090354" y="4460746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Css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디자인을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버튼을 만들어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Onclikc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addToCart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기능이 실행되도록 연결하였습니다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3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Buy Now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610275" y="1388364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111517" y="3273291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111517" y="4856627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731877" y="771679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Buy Now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Buy now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누를 시 이런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confirm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창이 뜹니다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확인을 누르면 장바구니에 담기고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취소를 누르면 담기지 않습니다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67028" y="2962699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바로 장바구니 페이지로 연결되도록 경로를 설정하였습니다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4605154"/>
            <a:ext cx="371380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쇼핑을 계속하고 싶다면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continue shopping,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 삭제는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delete all,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원하는 상품 삭제는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remove,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now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실행됩니다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90A99B-0FC4-7DA2-FD77-F1F2C5CDA3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7794" y="988962"/>
            <a:ext cx="3183139" cy="1097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3C18AB-0B0A-2F46-6149-59AFAC9D42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66" y="2200818"/>
            <a:ext cx="7581444" cy="4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9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Cheeriosview.jsp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8" y="4029169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onclick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addToCart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메소드가 실행되도록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3629" y="1325961"/>
            <a:ext cx="4377579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addToCart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addToCart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메소드가 실행되면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buy now?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confirm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창이 뜨게 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확인을 누를 경우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submit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취소를 누를 경우 창이 꺼지는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reset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진행합니다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008E81-6619-C690-8128-0B3579B7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46" y="1208447"/>
            <a:ext cx="3895725" cy="1933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769C0C-042D-3C87-1E73-CB028D723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046" y="4061170"/>
            <a:ext cx="41148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addCart.jsp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5827315" y="2804872"/>
            <a:ext cx="4377579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존재 확인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데이터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목록을 가져오는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객체의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getAllcereal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호출하고 이를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ArrayList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Cartlist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세션정보를 얻어와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ArrayList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5827315" y="925999"/>
            <a:ext cx="5682813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sendRedirect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(),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예외처리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요청한 아이디를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전송받도록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getParameter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메소드를 작성하고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전송된 아이디가 없을 때는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cheeriosview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돌아가게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sendRedirect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작성하였습니다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대한 정보를 읽어오도록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cerealRepository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getcerealById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호출하고 이를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cereal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객체에 저장하도록 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정보가 없을 시에는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errorpage.jsp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연결되도록 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3FA2E-B2EF-F6AC-D5DB-85CCAB08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5" y="829558"/>
            <a:ext cx="4754590" cy="56304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8B436C-B61F-E5E5-9743-FAF09F321FF5}"/>
              </a:ext>
            </a:extLst>
          </p:cNvPr>
          <p:cNvSpPr/>
          <p:nvPr/>
        </p:nvSpPr>
        <p:spPr>
          <a:xfrm>
            <a:off x="5827315" y="4129748"/>
            <a:ext cx="4377579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수량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요청한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상품이 장바구니에 담겨 있다면 해당 상품의 수량을 증가시키고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요청한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상품이 장바구니에 담겨 있는 것이 아니라면 해당 상품의 수량을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하고 장바구니에 추가하도록 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598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removeCart.jsp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61081" y="2818614"/>
            <a:ext cx="4286836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삭제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Cartlist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등록된 모든 상품을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통해 하나씩 가져오고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요청한 파라미터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같다면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Cartlist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remove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하도록 작성했습니다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82EC1-0A67-81F3-E790-38A4BB88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2" y="1205847"/>
            <a:ext cx="6490841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Beforelogin.jsp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088045" y="4189492"/>
            <a:ext cx="2622734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폰트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구글 폰트를 이용해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link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가져와주고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font-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famil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사용해 폰트를 적용하였습니다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088045" y="1218507"/>
            <a:ext cx="3523795" cy="204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배경 이미지를 불러왔습니다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-cover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background-color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이용해 배경 전체적으로 불투명하게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해주어 사용자가 보다 보기 편하게 만들어 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-content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통해서 글자의 위치가 중앙으로 올 수 있도록 해주었습니다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8457FD-61EF-3B17-1416-DD67D598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0" y="1041355"/>
            <a:ext cx="6219318" cy="518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78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deleteCart.jsp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621556" y="2577267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전체 삭제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장바구니에 담겨 있는 모든 상품을 삭제하도록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session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내장 객체의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invalidate()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메소드를 사용하였습니다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19FC0F-29AE-1D65-686D-F94C56DE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90" y="2110721"/>
            <a:ext cx="42957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93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92984" y="1916264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92983" y="3429000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1245" y="5035313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240538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Now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 페이지에서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now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클릭하면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다음과 같은 화면이 보여지게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014288" y="2811717"/>
            <a:ext cx="37138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카카오 주소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카카오 주소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불러와 우편번호 칸을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클릭시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추가로 창이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거기서 주소를 찾아 입력하면 우편번호와 주소가 자동으로 추가됩니다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상세주소는 따로 입력해줍니다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4888824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 연결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이전 페이지로 돌아가 주는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BACK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주문서를 제출해주는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SUBMIT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주문을 취소하는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CANCEL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버튼이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83145-4172-540C-7CB8-462F4456D5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08" y="1363086"/>
            <a:ext cx="7063819" cy="39733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081CB1-76CE-4869-BA58-B3B4E75F14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733" y="2226845"/>
            <a:ext cx="2368541" cy="25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03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shippingInfo.jsp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83150" y="1259247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사용하기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이용해 도로명 주소와 지번 주소를 구분해서 가져 올 수 있도록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458678" y="5105899"/>
            <a:ext cx="437757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링크 추가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사용하기 위해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src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주소를 가져와주었습니다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8F2C3-1590-FC64-EA32-ADF2DAC0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3" y="1265157"/>
            <a:ext cx="6582465" cy="47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40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shippingInfo.jsp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205979" y="4167461"/>
            <a:ext cx="345475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사용하기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Readonly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사용자가 입력을 직접 하지 못하도록 하였고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우편번호 칸을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클릭시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앞에서 생성한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findAddr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실행되도록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205979" y="906005"/>
            <a:ext cx="345475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아이디 가져오기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아이디 값을 숨겨서 전달하기 위해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type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hidde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작성하였습니다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GetParameter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cartId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불러왔습니다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0F43F-0634-7266-E8DD-C3CD74ED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2" y="1109097"/>
            <a:ext cx="7488810" cy="46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13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processShippingInfo.jsp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161511" y="4612080"/>
            <a:ext cx="345475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addCookie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Response.addCookie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사용하여 쿠키를 등록했습니다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58804" y="4684740"/>
            <a:ext cx="345475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 클래스를 사용해 폼 페이지에서 전송된 정보들을 쿠키로 생성하였습니다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 유효 기간은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시간으로 설정해주었습니다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479B59-632D-820C-5875-E9124BE8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3" y="1023993"/>
            <a:ext cx="8172642" cy="34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2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161511" y="214250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161511" y="4979175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351726" y="1279099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 Info submit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 Info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창에서 주문서를 작성하고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submit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클릭하게 되면 다음과 같은 화면이 출력됩니다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272708" y="3992242"/>
            <a:ext cx="3674684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Back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누르면 이전 페이지로 돌아가고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Complete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누르면 주문 확정 페이지로 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Cancel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페이지를 누르게 되면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 Info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cancel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눌렀을 때와 같은 화면이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C9D914-361F-260F-380E-229C847E1F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19" y="1279099"/>
            <a:ext cx="7412612" cy="41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17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orderConfirmation.jsp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197774" y="4330259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출력화면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필요한 정보들을 얻어온 쿠키 정보를 통해 출력하여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057472" y="1096717"/>
            <a:ext cx="437757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 객체를 불러와 장바구니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id, name, address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등의 쿠키 정보를 얻어오도록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cooki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객체의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getValue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메소드를 사용하였습니다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7633D7-362D-5A4B-7022-01B2A56018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949" y="889327"/>
            <a:ext cx="4838442" cy="2448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A8FAA0-40BD-0D3E-AB5A-CB2DD5A8E7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171" y="3077649"/>
            <a:ext cx="5252301" cy="33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54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161511" y="2029386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090354" y="4884907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288045" y="1764532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Order complete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 확인서가 보여집니다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배송 예정일과 주문 번호가 출력됩니다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63B84-A5A8-08D9-1502-6A5409418A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517" y="1500497"/>
            <a:ext cx="7387926" cy="41557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053029-12CC-D166-893D-B83D3E8DAA15}"/>
              </a:ext>
            </a:extLst>
          </p:cNvPr>
          <p:cNvSpPr/>
          <p:nvPr/>
        </p:nvSpPr>
        <p:spPr>
          <a:xfrm>
            <a:off x="8235930" y="4306147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다시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main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페이지로 돌아가게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7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thankCustomer.jsp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209064" y="4481088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출력화면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디자인을 위해서 배경 이미지를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style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지정해주었습니다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057472" y="1096717"/>
            <a:ext cx="4377579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세션으로 저장된 장바구니 정보를 모두 삭제하도록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invalidate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사용하였고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쿠키에 저장된 배송 정보를 모두 삭제하도록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cookie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객체의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setMaxAge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메소드에 유효기간을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설정하였습니다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F2136-18EC-DAD8-90B1-5BA52A0C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92" y="1096717"/>
            <a:ext cx="4191551" cy="3531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750E1A-2F23-105E-6E2D-E990F94C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65" y="4357058"/>
            <a:ext cx="5095597" cy="20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60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92984" y="2123654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846424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Info cancel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Shipping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Info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페이지에서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submit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하지 않고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Cancel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클릭할 때 보여지는 화면입니다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EBC502-4FB0-C454-A59A-9296B10E9E1D}"/>
              </a:ext>
            </a:extLst>
          </p:cNvPr>
          <p:cNvCxnSpPr/>
          <p:nvPr/>
        </p:nvCxnSpPr>
        <p:spPr>
          <a:xfrm>
            <a:off x="6023859" y="3831477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6C992EE-5817-AB38-4378-CE7A8ABC42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73" y="1295955"/>
            <a:ext cx="7181537" cy="40396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D71C7C-C5B1-AA83-A4EF-7E16E64BE785}"/>
              </a:ext>
            </a:extLst>
          </p:cNvPr>
          <p:cNvSpPr/>
          <p:nvPr/>
        </p:nvSpPr>
        <p:spPr>
          <a:xfrm>
            <a:off x="8132822" y="3470531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다시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main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페이지로 돌아가게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8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Beforelogin.jsp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6487" y="5035511"/>
            <a:ext cx="4619581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Join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Onclick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join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버튼을 누를 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member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폴더에 있는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addMember.jsp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이동하도록 경로를 설정해 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Join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누를 시 회원가입 창이 뜨게 됩니다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6487" y="2692224"/>
            <a:ext cx="4377579" cy="2595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 In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전에는 메뉴바를 보지 못하게 하기 위해서 메뉴 바는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import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하지 않았습니다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Onclick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login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버튼을 누를 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member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폴더에 있는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loginMember.jsp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이동하도록 경로를 설정해 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로그인에 성공하면 메인 페이지로 들어가게 됩니다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올바른 아이디와 비밀번호를 입력하지 않을 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warning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창이 뜨게 됩니다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626A0-B2AA-EE65-4DC5-F40BB3F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23" y="1105072"/>
            <a:ext cx="11136862" cy="1378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31559C-8A39-E297-9B5C-81DFB603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97" y="2885868"/>
            <a:ext cx="3615277" cy="28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5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checkOutCancelled.jsp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1100496" y="4896907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출력화면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디자인을 위해서 배경 이미지를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style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지정해주었습니다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6EE38-D228-296A-21AD-3F08A668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95" y="1096717"/>
            <a:ext cx="8032683" cy="350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3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896732" y="204823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92984" y="3415625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92983" y="4884907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355104"/>
            <a:ext cx="371380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게시판 실행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메뉴바에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board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클릭하면 게시판 페이지로 넘어옵니다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조회수가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8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이상인 게시물 옆에는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아이콘이 보여집니다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97328" y="3155400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글을 제목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글쓴이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내용 별로 검색할 수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4623229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글쓰기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Write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누를 시 글쓰기가 가능합니다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856CD-ECF8-7878-9074-C8FC00710E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1" y="1609981"/>
            <a:ext cx="7122475" cy="40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75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92984" y="1935118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6090354" y="3425051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59033" y="1625249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save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글을 작성하고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save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글이 게시됩니다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59033" y="3180392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Reset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누르면 작성 중인 글과 제목이 초기화됩니다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6B8A6-C94E-B1E5-2493-33D6BD53F4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12" y="1406624"/>
            <a:ext cx="7204711" cy="40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92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Board.sql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4029861" y="5059221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베이스 설정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관리 테이블을 생성해주었습니다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그리고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web.xml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servlet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작성해주었습니다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26B82-39C1-320C-FE6F-DFFC6FD8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61" y="1093604"/>
            <a:ext cx="4120986" cy="37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9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Board/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list.jsp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3901564" y="4264898"/>
            <a:ext cx="4377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Hot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게시물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문을 사용하여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getHit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8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이상인 경우는 정해진 아이콘이 출력되도록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1788ED-9712-B115-DAED-60F80EFC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87" y="1940550"/>
            <a:ext cx="9964132" cy="14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16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896732" y="204823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355104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모드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사용자는 수정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삭제를 진행하지 못합니다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오로지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list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버튼만 보이게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79ED0-CDDF-BFFF-161F-3E4457D2DC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01" y="1355104"/>
            <a:ext cx="7155755" cy="38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75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896732" y="2048239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32822" y="1432873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관리자모드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 계정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(id: chloe01 pw:1111)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접속하게 되면 모든 글을 삭제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수정할 수 있는 권한이 생깁니다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6DB461-3A63-2AD3-6826-7E029F014D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01" y="1158907"/>
            <a:ext cx="7140281" cy="401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1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Board/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view.jsp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3493635" y="4512142"/>
            <a:ext cx="5204729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사용자모드와 관리자 모드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관리자모드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${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sessionId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eq “chloe01”}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chloe01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같을 경우에는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delete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버튼과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edit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버튼이 활성화되도록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사용자모드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${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sessionId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ne “chloe01”}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chloe01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아닐 경우에는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list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기능만 활성화되도록 하였습니다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A1932A-44E7-07CE-1CCF-F2F39D53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86" y="1433238"/>
            <a:ext cx="11161336" cy="25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member.sql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4223454" y="5128286"/>
            <a:ext cx="437757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베이스 설정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관리 테이블을 생성해주었습니다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274973-A4D9-9C31-5182-7285511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54" y="1068348"/>
            <a:ext cx="37338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9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ProcessLoginMember.jsp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4988377"/>
            <a:ext cx="4619581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Main.jsp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이동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완료되면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페이지로 바로 이동하도록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코드를 만들어주었습니다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1266696"/>
            <a:ext cx="437757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처리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password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것과 동일한지 비교하는 작업을 진행합니다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1EAF9-E996-3772-B0D4-A41BF257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18" y="1044019"/>
            <a:ext cx="5337541" cy="49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페이지 구성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92984" y="2133081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5796342" y="3544526"/>
            <a:ext cx="2152944" cy="1776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124623" y="5563637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159033" y="1871469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Member/</a:t>
            </a: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addMember.jsp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Join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버튼을 누를 시 보이는 화면입니다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정보는 제가 테스트를 위해 미리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입력해놓은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정보입니다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210660" y="4769331"/>
            <a:ext cx="371380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비밀번호를 입력하지 않을 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비밀번호를 동일하게 입력하라는 경고창이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아이디를 입력하지 않거나 비밀번호를 아예 입력하지 않을 때에도 경고창이 뜨게 됩니다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079021" y="3470531"/>
            <a:ext cx="382606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Submit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누르면 회원가입이 완료되고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reset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누르면 입력한 정보가 모두 지워집니다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4FF6A5-1DED-27C3-8DD7-BAF05B36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55" y="844693"/>
            <a:ext cx="7334250" cy="41433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B41179-7C3F-B20D-8A8A-AB52DC7268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878" y="4053115"/>
            <a:ext cx="3467266" cy="23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5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addMember.jsp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4300220"/>
            <a:ext cx="461958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배경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Img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jumbotron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파일을 불러와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1044019"/>
            <a:ext cx="4377579" cy="227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경고창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sweet alert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사이트를 이용해서 보다 예쁜 경고창을 만들어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Swal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경고창을 불러와 주었습니다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다음과 같은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가지 경우에 경고창이 뜨며 회원가입이 진행되지 않습니다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F5A995-225B-F9A1-E53F-4BAF2C5D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2" y="1044019"/>
            <a:ext cx="6169832" cy="2698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BB137-D5FB-9CFD-72EA-600A887A0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2" y="3930716"/>
            <a:ext cx="4311762" cy="23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1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member/</a:t>
            </a:r>
            <a:r>
              <a:rPr lang="en-US" altLang="ko-KR" sz="32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addMember.jsp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4969228"/>
            <a:ext cx="4619581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Submit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Reset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누를 경우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reset()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기능이 실행되어 입력한 내용이 모두 지워집니다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920203" y="1664222"/>
            <a:ext cx="4377579" cy="2872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입력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회원정보를 입력하고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submit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member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폴더에 있는 회원가입을 처리하는 파일인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processAddMember.jsp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정보를 보내주었습니다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이미 존재하는 아이디로 회원 가입을 할 경우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500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번대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에러가 뜨게 됩니다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기본키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무결성 제약조건에 위배되었다는 에러입니다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중복되는 아이디로는 가입을 할 수 없습니다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29E131-9258-8C39-FF5E-3D22E7C452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80" y="976288"/>
            <a:ext cx="6068180" cy="35014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54D1AA-FDB9-1095-6034-77682813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1" y="4969228"/>
            <a:ext cx="6068180" cy="8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5230"/>
      </p:ext>
    </p:extLst>
  </p:cSld>
  <p:clrMapOvr>
    <a:masterClrMapping/>
  </p:clrMapOvr>
</p:sld>
</file>

<file path=ppt/theme/theme1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2024</Words>
  <Application>Microsoft Office PowerPoint</Application>
  <PresentationFormat>와이드스크린</PresentationFormat>
  <Paragraphs>285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야놀자 야체 B</vt:lpstr>
      <vt:lpstr>Arial</vt:lpstr>
      <vt:lpstr>41_Office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예지 구</cp:lastModifiedBy>
  <cp:revision>4</cp:revision>
  <dcterms:created xsi:type="dcterms:W3CDTF">2021-09-26T05:36:58Z</dcterms:created>
  <dcterms:modified xsi:type="dcterms:W3CDTF">2022-09-11T14:22:43Z</dcterms:modified>
</cp:coreProperties>
</file>